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8" r:id="rId4"/>
    <p:sldId id="262" r:id="rId5"/>
    <p:sldId id="263" r:id="rId6"/>
    <p:sldId id="272" r:id="rId7"/>
    <p:sldId id="264" r:id="rId8"/>
    <p:sldId id="266" r:id="rId9"/>
    <p:sldId id="273" r:id="rId10"/>
    <p:sldId id="27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</p14:sldIdLst>
        </p14:section>
        <p14:section name="Status Update" id="{521DEF98-8796-4632-831A-16252E9A6054}">
          <p14:sldIdLst>
            <p14:sldId id="268"/>
            <p14:sldId id="262"/>
            <p14:sldId id="263"/>
          </p14:sldIdLst>
        </p14:section>
        <p14:section name="Timeline" id="{CF24EBA6-C924-424D-AC31-A4B9992A87E0}">
          <p14:sldIdLst>
            <p14:sldId id="272"/>
            <p14:sldId id="264"/>
            <p14:sldId id="266"/>
            <p14:sldId id="273"/>
            <p14:sldId id="274"/>
          </p14:sldIdLst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90" autoAdjust="0"/>
    <p:restoredTop sz="87500" autoAdjust="0"/>
  </p:normalViewPr>
  <p:slideViewPr>
    <p:cSldViewPr>
      <p:cViewPr varScale="1">
        <p:scale>
          <a:sx n="65" d="100"/>
          <a:sy n="65" d="100"/>
        </p:scale>
        <p:origin x="1056" y="6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en-US" sz="2400" dirty="0" smtClean="0"/>
            <a:t>Essay</a:t>
          </a:r>
          <a:endParaRPr lang="en-US" sz="2000" dirty="0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en-US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en-US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en-US" sz="1300" spc="-10" baseline="0" dirty="0" smtClean="0"/>
            <a:t>Introduction</a:t>
          </a:r>
          <a:endParaRPr lang="en-US" sz="1100" dirty="0"/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en-US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en-US"/>
        </a:p>
      </dgm:t>
    </dgm:pt>
    <dgm:pt modelId="{14E5A95F-9DC9-4E33-B709-14C57323ACAA}">
      <dgm:prSet phldrT="[Text]" custT="1"/>
      <dgm:spPr/>
      <dgm:t>
        <a:bodyPr/>
        <a:lstStyle/>
        <a:p>
          <a:r>
            <a:rPr lang="en-US" sz="1400" dirty="0" smtClean="0"/>
            <a:t>Paragraph</a:t>
          </a:r>
          <a:r>
            <a:rPr lang="en-US" sz="1600" dirty="0" smtClean="0"/>
            <a:t> 2</a:t>
          </a:r>
          <a:endParaRPr lang="en-US" sz="1100" dirty="0"/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en-US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en-US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en-US" sz="1400" dirty="0" smtClean="0"/>
            <a:t>Paragraph 3</a:t>
          </a:r>
          <a:endParaRPr lang="en-US" sz="1400" dirty="0"/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en-US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en-US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en-US" sz="1600" dirty="0" smtClean="0"/>
            <a:t>Conclusion</a:t>
          </a:r>
          <a:endParaRPr lang="en-US" sz="1200" dirty="0"/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en-US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en-US"/>
        </a:p>
      </dgm:t>
    </dgm:pt>
    <dgm:pt modelId="{0BF848BA-3C98-0B4F-B253-256B4C94ADCE}">
      <dgm:prSet phldrT="[Text]" custT="1"/>
      <dgm:spPr/>
      <dgm:t>
        <a:bodyPr/>
        <a:lstStyle/>
        <a:p>
          <a:r>
            <a:rPr lang="en-US" sz="1300" spc="-10" baseline="0" dirty="0" smtClean="0"/>
            <a:t>Paragraph 1</a:t>
          </a:r>
          <a:endParaRPr lang="en-US" sz="1100" dirty="0"/>
        </a:p>
      </dgm:t>
    </dgm:pt>
    <dgm:pt modelId="{89D30C99-4089-6A44-9A7E-BFCB558C4A56}" type="parTrans" cxnId="{49ECFA77-CA69-FE44-9981-6D8353EED785}">
      <dgm:prSet/>
      <dgm:spPr/>
      <dgm:t>
        <a:bodyPr/>
        <a:lstStyle/>
        <a:p>
          <a:endParaRPr lang="en-US"/>
        </a:p>
      </dgm:t>
    </dgm:pt>
    <dgm:pt modelId="{C5581466-11A4-A94D-8A7D-053701EE624A}" type="sibTrans" cxnId="{49ECFA77-CA69-FE44-9981-6D8353EED785}">
      <dgm:prSet/>
      <dgm:spPr/>
      <dgm:t>
        <a:bodyPr/>
        <a:lstStyle/>
        <a:p>
          <a:endParaRPr lang="en-US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en-US"/>
        </a:p>
      </dgm:t>
    </dgm:pt>
    <dgm:pt modelId="{E09D1B4B-09AE-4B1F-A409-CE344F8F9185}" type="pres">
      <dgm:prSet presAssocID="{ED3CCD02-8D75-4A08-AD85-C5F828B293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9A2186A-8429-4E95-A4D2-214813090081}" type="pres">
      <dgm:prSet presAssocID="{ED3CCD02-8D75-4A08-AD85-C5F828B293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0779230-642B-46DB-B5CA-FC2220C38859}" type="pres">
      <dgm:prSet presAssocID="{813DB034-1CFA-4CE1-8536-6BC256192226}" presName="node" presStyleLbl="node1" presStyleIdx="0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C8817-CFA8-2F45-9098-1FFDB573BE96}" type="pres">
      <dgm:prSet presAssocID="{89D30C99-4089-6A44-9A7E-BFCB558C4A56}" presName="parTrans" presStyleLbl="sibTrans2D1" presStyleIdx="1" presStyleCnt="5"/>
      <dgm:spPr/>
      <dgm:t>
        <a:bodyPr/>
        <a:lstStyle/>
        <a:p>
          <a:endParaRPr lang="en-NZ"/>
        </a:p>
      </dgm:t>
    </dgm:pt>
    <dgm:pt modelId="{79B7F011-A4BD-3247-9350-8E44143AD512}" type="pres">
      <dgm:prSet presAssocID="{89D30C99-4089-6A44-9A7E-BFCB558C4A56}" presName="connectorText" presStyleLbl="sibTrans2D1" presStyleIdx="1" presStyleCnt="5"/>
      <dgm:spPr/>
      <dgm:t>
        <a:bodyPr/>
        <a:lstStyle/>
        <a:p>
          <a:endParaRPr lang="en-NZ"/>
        </a:p>
      </dgm:t>
    </dgm:pt>
    <dgm:pt modelId="{32E060DD-11BD-4E48-8693-FD709F916E97}" type="pres">
      <dgm:prSet presAssocID="{0BF848BA-3C98-0B4F-B253-256B4C94AD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9D690-D432-4F1A-B2AE-D98A61E6F24A}" type="pres">
      <dgm:prSet presAssocID="{CFE62A0D-AFCB-42FF-A2F7-4127DE6E4A0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E3992B2-2FF9-4710-BC5D-D3CABAC0944B}" type="pres">
      <dgm:prSet presAssocID="{CFE62A0D-AFCB-42FF-A2F7-4127DE6E4A0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B5562C5-56E9-4F94-AD9A-09B6AA6E206F}" type="pres">
      <dgm:prSet presAssocID="{14E5A95F-9DC9-4E33-B709-14C57323ACAA}" presName="node" presStyleLbl="node1" presStyleIdx="2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FDE60-5A66-47CD-855C-10B0ABFAFF6D}" type="pres">
      <dgm:prSet presAssocID="{E1D6882F-7F41-4B9B-8326-079D0B7775D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D9C29361-9907-4AA5-9D4C-465D8E4516DA}" type="pres">
      <dgm:prSet presAssocID="{E1D6882F-7F41-4B9B-8326-079D0B7775D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92A8904-4F29-41B2-8DF6-9E5DB43B598E}" type="pres">
      <dgm:prSet presAssocID="{9A038BAD-1DAA-4E08-AF5C-7A535C3A31A3}" presName="node" presStyleLbl="node1" presStyleIdx="3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BEB95-5498-4076-A7AD-52EA2D6058A0}" type="pres">
      <dgm:prSet presAssocID="{8F21B166-5620-46A8-A5DD-72EAE361E61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C992717-B056-4E89-850B-547F00D86B47}" type="pres">
      <dgm:prSet presAssocID="{8F21B166-5620-46A8-A5DD-72EAE361E61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0AE6ABD-EFF8-41C2-907C-790C07DF522C}" type="pres">
      <dgm:prSet presAssocID="{C2B16F5E-4FD9-4E6C-984C-5FB34252F788}" presName="node" presStyleLbl="node1" presStyleIdx="4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10AF7-9670-4113-8A43-897FBCF42E9F}" type="presOf" srcId="{CFE62A0D-AFCB-42FF-A2F7-4127DE6E4A06}" destId="{8999D690-D432-4F1A-B2AE-D98A61E6F24A}" srcOrd="0" destOrd="0" presId="urn:microsoft.com/office/officeart/2005/8/layout/radial5"/>
    <dgm:cxn modelId="{874FB66E-D1AF-534B-9177-6F5CD1BD60A3}" type="presOf" srcId="{89D30C99-4089-6A44-9A7E-BFCB558C4A56}" destId="{F8DC8817-CFA8-2F45-9098-1FFDB573BE96}" srcOrd="0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DF0DC324-3E24-4C19-A1FD-DD9570009774}" type="presOf" srcId="{9A038BAD-1DAA-4E08-AF5C-7A535C3A31A3}" destId="{492A8904-4F29-41B2-8DF6-9E5DB43B598E}" srcOrd="0" destOrd="0" presId="urn:microsoft.com/office/officeart/2005/8/layout/radial5"/>
    <dgm:cxn modelId="{65D9DFBF-6654-F441-BB34-1D9FF3B7D818}" type="presOf" srcId="{89D30C99-4089-6A44-9A7E-BFCB558C4A56}" destId="{79B7F011-A4BD-3247-9350-8E44143AD512}" srcOrd="1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D455749F-4F4C-4295-A229-F1CAA9A84B33}" type="presOf" srcId="{C2B16F5E-4FD9-4E6C-984C-5FB34252F788}" destId="{A0AE6ABD-EFF8-41C2-907C-790C07DF522C}" srcOrd="0" destOrd="0" presId="urn:microsoft.com/office/officeart/2005/8/layout/radial5"/>
    <dgm:cxn modelId="{F383A1C8-295E-4F6E-9C5D-67AA4DB4F7EB}" type="presOf" srcId="{ED3CCD02-8D75-4A08-AD85-C5F828B29313}" destId="{79A2186A-8429-4E95-A4D2-214813090081}" srcOrd="1" destOrd="0" presId="urn:microsoft.com/office/officeart/2005/8/layout/radial5"/>
    <dgm:cxn modelId="{7EB75183-B20B-4EE8-AF71-83BA84E1BE0D}" type="presOf" srcId="{8F21B166-5620-46A8-A5DD-72EAE361E61D}" destId="{470BEB95-5498-4076-A7AD-52EA2D6058A0}" srcOrd="0" destOrd="0" presId="urn:microsoft.com/office/officeart/2005/8/layout/radial5"/>
    <dgm:cxn modelId="{49ECFA77-CA69-FE44-9981-6D8353EED785}" srcId="{D3864EA6-13E7-440F-948B-8118F5878A44}" destId="{0BF848BA-3C98-0B4F-B253-256B4C94ADCE}" srcOrd="1" destOrd="0" parTransId="{89D30C99-4089-6A44-9A7E-BFCB558C4A56}" sibTransId="{C5581466-11A4-A94D-8A7D-053701EE624A}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29FA02FA-E640-4261-806B-AA21CEF811C3}" type="presOf" srcId="{E1D6882F-7F41-4B9B-8326-079D0B7775D3}" destId="{FB0FDE60-5A66-47CD-855C-10B0ABFAFF6D}" srcOrd="0" destOrd="0" presId="urn:microsoft.com/office/officeart/2005/8/layout/radial5"/>
    <dgm:cxn modelId="{67029EA3-AC4E-48C5-87CF-57A4733799CA}" type="presOf" srcId="{E1D6882F-7F41-4B9B-8326-079D0B7775D3}" destId="{D9C29361-9907-4AA5-9D4C-465D8E4516DA}" srcOrd="1" destOrd="0" presId="urn:microsoft.com/office/officeart/2005/8/layout/radial5"/>
    <dgm:cxn modelId="{54B2FED9-9F5A-482C-B7AD-CE780DBB4D7A}" type="presOf" srcId="{ED3CCD02-8D75-4A08-AD85-C5F828B29313}" destId="{E09D1B4B-09AE-4B1F-A409-CE344F8F9185}" srcOrd="0" destOrd="0" presId="urn:microsoft.com/office/officeart/2005/8/layout/radial5"/>
    <dgm:cxn modelId="{7362BBE9-CE05-48ED-9B0F-19744BB7FA24}" type="presOf" srcId="{CFE62A0D-AFCB-42FF-A2F7-4127DE6E4A06}" destId="{5E3992B2-2FF9-4710-BC5D-D3CABAC0944B}" srcOrd="1" destOrd="0" presId="urn:microsoft.com/office/officeart/2005/8/layout/radial5"/>
    <dgm:cxn modelId="{26D1578F-8BE0-4DFF-B5B7-36D919C7DF48}" type="presOf" srcId="{19675BB5-4BE3-4E06-B2B3-AAA3D107C1A8}" destId="{EB09D521-9D02-4B4D-80CB-EB847731A63E}" srcOrd="0" destOrd="0" presId="urn:microsoft.com/office/officeart/2005/8/layout/radial5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459BE59C-8527-4040-AA6D-E00460E9E8BD}" type="presOf" srcId="{D3864EA6-13E7-440F-948B-8118F5878A44}" destId="{7ADCFBEC-172E-41BB-B545-FE2085E0B744}" srcOrd="0" destOrd="0" presId="urn:microsoft.com/office/officeart/2005/8/layout/radial5"/>
    <dgm:cxn modelId="{F98C9256-0E52-4294-AA5B-17A525F41415}" type="presOf" srcId="{813DB034-1CFA-4CE1-8536-6BC256192226}" destId="{60779230-642B-46DB-B5CA-FC2220C38859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D74F0E62-DE98-4010-8B2E-1EAAA9E56350}" type="presOf" srcId="{14E5A95F-9DC9-4E33-B709-14C57323ACAA}" destId="{0B5562C5-56E9-4F94-AD9A-09B6AA6E206F}" srcOrd="0" destOrd="0" presId="urn:microsoft.com/office/officeart/2005/8/layout/radial5"/>
    <dgm:cxn modelId="{7598B8A9-9332-4A2B-B5D9-CF010EBBDF46}" type="presOf" srcId="{8F21B166-5620-46A8-A5DD-72EAE361E61D}" destId="{8C992717-B056-4E89-850B-547F00D86B47}" srcOrd="1" destOrd="0" presId="urn:microsoft.com/office/officeart/2005/8/layout/radial5"/>
    <dgm:cxn modelId="{CAE62C13-6C52-C146-A8E7-CF701E3DBF7C}" type="presOf" srcId="{0BF848BA-3C98-0B4F-B253-256B4C94ADCE}" destId="{32E060DD-11BD-4E48-8693-FD709F916E97}" srcOrd="0" destOrd="0" presId="urn:microsoft.com/office/officeart/2005/8/layout/radial5"/>
    <dgm:cxn modelId="{7A2CDD09-A224-4181-B0A8-F745690C8BD3}" type="presParOf" srcId="{EB09D521-9D02-4B4D-80CB-EB847731A63E}" destId="{7ADCFBEC-172E-41BB-B545-FE2085E0B744}" srcOrd="0" destOrd="0" presId="urn:microsoft.com/office/officeart/2005/8/layout/radial5"/>
    <dgm:cxn modelId="{7BB1E9F2-577C-4EDD-9E82-599DABB04466}" type="presParOf" srcId="{EB09D521-9D02-4B4D-80CB-EB847731A63E}" destId="{E09D1B4B-09AE-4B1F-A409-CE344F8F9185}" srcOrd="1" destOrd="0" presId="urn:microsoft.com/office/officeart/2005/8/layout/radial5"/>
    <dgm:cxn modelId="{E09E266F-8E22-44BE-8978-A502F4303C38}" type="presParOf" srcId="{E09D1B4B-09AE-4B1F-A409-CE344F8F9185}" destId="{79A2186A-8429-4E95-A4D2-214813090081}" srcOrd="0" destOrd="0" presId="urn:microsoft.com/office/officeart/2005/8/layout/radial5"/>
    <dgm:cxn modelId="{562B295A-BCD4-4A96-9791-82628D1E85C3}" type="presParOf" srcId="{EB09D521-9D02-4B4D-80CB-EB847731A63E}" destId="{60779230-642B-46DB-B5CA-FC2220C38859}" srcOrd="2" destOrd="0" presId="urn:microsoft.com/office/officeart/2005/8/layout/radial5"/>
    <dgm:cxn modelId="{082837A0-7F1E-9B48-9F92-E701FFD951F3}" type="presParOf" srcId="{EB09D521-9D02-4B4D-80CB-EB847731A63E}" destId="{F8DC8817-CFA8-2F45-9098-1FFDB573BE96}" srcOrd="3" destOrd="0" presId="urn:microsoft.com/office/officeart/2005/8/layout/radial5"/>
    <dgm:cxn modelId="{FF176897-5591-6F41-9226-F7E20CCFB97F}" type="presParOf" srcId="{F8DC8817-CFA8-2F45-9098-1FFDB573BE96}" destId="{79B7F011-A4BD-3247-9350-8E44143AD512}" srcOrd="0" destOrd="0" presId="urn:microsoft.com/office/officeart/2005/8/layout/radial5"/>
    <dgm:cxn modelId="{2B2AE3B1-3DA3-B543-9138-361CBCFACDA4}" type="presParOf" srcId="{EB09D521-9D02-4B4D-80CB-EB847731A63E}" destId="{32E060DD-11BD-4E48-8693-FD709F916E97}" srcOrd="4" destOrd="0" presId="urn:microsoft.com/office/officeart/2005/8/layout/radial5"/>
    <dgm:cxn modelId="{EC562C87-C506-49BA-968E-C83211612F4F}" type="presParOf" srcId="{EB09D521-9D02-4B4D-80CB-EB847731A63E}" destId="{8999D690-D432-4F1A-B2AE-D98A61E6F24A}" srcOrd="5" destOrd="0" presId="urn:microsoft.com/office/officeart/2005/8/layout/radial5"/>
    <dgm:cxn modelId="{74E4B3E6-EFC4-4928-879C-68AF32A26E78}" type="presParOf" srcId="{8999D690-D432-4F1A-B2AE-D98A61E6F24A}" destId="{5E3992B2-2FF9-4710-BC5D-D3CABAC0944B}" srcOrd="0" destOrd="0" presId="urn:microsoft.com/office/officeart/2005/8/layout/radial5"/>
    <dgm:cxn modelId="{5E7FF7E9-3D1D-4AFC-BBDA-562EA2DFF33D}" type="presParOf" srcId="{EB09D521-9D02-4B4D-80CB-EB847731A63E}" destId="{0B5562C5-56E9-4F94-AD9A-09B6AA6E206F}" srcOrd="6" destOrd="0" presId="urn:microsoft.com/office/officeart/2005/8/layout/radial5"/>
    <dgm:cxn modelId="{482138DA-A8F7-4644-ABD0-5D3B06FD4C6C}" type="presParOf" srcId="{EB09D521-9D02-4B4D-80CB-EB847731A63E}" destId="{FB0FDE60-5A66-47CD-855C-10B0ABFAFF6D}" srcOrd="7" destOrd="0" presId="urn:microsoft.com/office/officeart/2005/8/layout/radial5"/>
    <dgm:cxn modelId="{1F9B27C0-0025-46C4-8307-ED67CBCBBD87}" type="presParOf" srcId="{FB0FDE60-5A66-47CD-855C-10B0ABFAFF6D}" destId="{D9C29361-9907-4AA5-9D4C-465D8E4516DA}" srcOrd="0" destOrd="0" presId="urn:microsoft.com/office/officeart/2005/8/layout/radial5"/>
    <dgm:cxn modelId="{D3C41219-4900-4FC6-8881-A20DCF3E46D0}" type="presParOf" srcId="{EB09D521-9D02-4B4D-80CB-EB847731A63E}" destId="{492A8904-4F29-41B2-8DF6-9E5DB43B598E}" srcOrd="8" destOrd="0" presId="urn:microsoft.com/office/officeart/2005/8/layout/radial5"/>
    <dgm:cxn modelId="{3DBDDBD7-92DA-4E8E-BB11-D608C2318B3A}" type="presParOf" srcId="{EB09D521-9D02-4B4D-80CB-EB847731A63E}" destId="{470BEB95-5498-4076-A7AD-52EA2D6058A0}" srcOrd="9" destOrd="0" presId="urn:microsoft.com/office/officeart/2005/8/layout/radial5"/>
    <dgm:cxn modelId="{4207904B-D79D-4AC2-ACCC-2783E7C87CC7}" type="presParOf" srcId="{470BEB95-5498-4076-A7AD-52EA2D6058A0}" destId="{8C992717-B056-4E89-850B-547F00D86B47}" srcOrd="0" destOrd="0" presId="urn:microsoft.com/office/officeart/2005/8/layout/radial5"/>
    <dgm:cxn modelId="{D795CC3D-0275-46A9-969A-D13C2A89A371}" type="presParOf" srcId="{EB09D521-9D02-4B4D-80CB-EB847731A63E}" destId="{A0AE6ABD-EFF8-41C2-907C-790C07DF52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2000" dirty="0" smtClean="0"/>
            <a:t>Milestone 1</a:t>
          </a:r>
          <a:endParaRPr lang="en-U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2000" dirty="0" smtClean="0"/>
            <a:t>Milestone 2</a:t>
          </a:r>
          <a:endParaRPr lang="en-US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n-US" sz="2000" smtClean="0"/>
            <a:t>Milestone 3</a:t>
          </a:r>
          <a:endParaRPr lang="en-US" sz="2000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n-US" sz="2000" dirty="0" smtClean="0"/>
            <a:t>Answered Part 1 of question</a:t>
          </a:r>
          <a:endParaRPr lang="en-US" sz="2000" dirty="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en-US" sz="2000" dirty="0" smtClean="0"/>
            <a:t>Included film techniques</a:t>
          </a:r>
          <a:endParaRPr lang="en-US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en-US" sz="2000" dirty="0" smtClean="0"/>
            <a:t>Milestone 4</a:t>
          </a:r>
          <a:endParaRPr lang="en-US" sz="2000" dirty="0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en-US" sz="2000" dirty="0" smtClean="0"/>
            <a:t>Use DEVELOPMENT to answer 2</a:t>
          </a:r>
          <a:r>
            <a:rPr lang="en-US" sz="2000" baseline="30000" dirty="0" smtClean="0"/>
            <a:t>nd</a:t>
          </a:r>
          <a:r>
            <a:rPr lang="en-US" sz="2000" dirty="0" smtClean="0"/>
            <a:t> part of the question</a:t>
          </a:r>
          <a:endParaRPr lang="en-US" sz="200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n-US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en-US" sz="2000" dirty="0" smtClean="0"/>
            <a:t>Structured most of the essay</a:t>
          </a:r>
          <a:endParaRPr lang="en-US" sz="2000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/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/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2583541F-F162-483D-B9B2-385C14B7D6E2}" type="presOf" srcId="{9898FE38-DE6C-46BA-8D32-D767674AD978}" destId="{5E71A06C-9747-4CAE-BA21-E9C2A4D6678D}" srcOrd="0" destOrd="1" presId="urn:microsoft.com/office/officeart/2005/8/layout/arrow2"/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FC06516A-52A5-4D36-B302-CBA7ED53FA18}" type="presOf" srcId="{C7CCB8C4-BA8F-435B-96D2-651E5BBEE204}" destId="{389CF004-91C6-4868-93F7-537D5C97980B}" srcOrd="0" destOrd="0" presId="urn:microsoft.com/office/officeart/2005/8/layout/arrow2"/>
    <dgm:cxn modelId="{6686FD9E-DB1E-41A9-BB5F-188F3F8748F3}" type="presOf" srcId="{A39C9339-F7BC-4A9F-AF8A-3B9741B27413}" destId="{48F9B62B-8095-40B1-882D-7B164B0C8B69}" srcOrd="0" destOrd="1" presId="urn:microsoft.com/office/officeart/2005/8/layout/arrow2"/>
    <dgm:cxn modelId="{FF43409D-6490-4DAC-9843-57BD11235D92}" type="presOf" srcId="{1E3A074B-8EC3-4AC7-ADB8-C53A583CA2D1}" destId="{48F9B62B-8095-40B1-882D-7B164B0C8B69}" srcOrd="0" destOrd="0" presId="urn:microsoft.com/office/officeart/2005/8/layout/arrow2"/>
    <dgm:cxn modelId="{3C905DEF-E67D-4C40-B05D-4060669E3B98}" type="presOf" srcId="{A75DE5EA-0E88-4A1C-B1EA-B4EE477D7AA1}" destId="{5E71A06C-9747-4CAE-BA21-E9C2A4D6678D}" srcOrd="0" destOrd="0" presId="urn:microsoft.com/office/officeart/2005/8/layout/arrow2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E1744AC-C004-4578-94B6-93CA8D33C9E8}" type="presOf" srcId="{1982B446-3706-4711-A6F1-3DC4DFE59A3A}" destId="{DB2CD8C7-A5B3-49A1-81CC-0EEDDDF3DB4E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FDF899A6-3BC3-4400-9E4F-5AFB1A844A3B}" type="presOf" srcId="{BAD6DE81-DE4F-40EF-8526-A8F127A4BE33}" destId="{DB2CD8C7-A5B3-49A1-81CC-0EEDDDF3DB4E}" srcOrd="0" destOrd="1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F0DD8F9B-E674-4A01-8891-20D1632F36B0}" type="presOf" srcId="{5175B6B0-3CA6-4535-A09B-108E0999A356}" destId="{389CF004-91C6-4868-93F7-537D5C97980B}" srcOrd="0" destOrd="1" presId="urn:microsoft.com/office/officeart/2005/8/layout/arrow2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19C372E-51B0-4A64-8D12-B92827204091}" type="presParOf" srcId="{E220828C-C958-4FCF-B52F-02D7F5D17607}" destId="{4566E19C-2577-409E-A34A-BB8B091D39D1}" srcOrd="1" destOrd="0" presId="urn:microsoft.com/office/officeart/2005/8/layout/arrow2"/>
    <dgm:cxn modelId="{F63AFE94-9D44-4F29-B597-D95FB9299962}" type="presParOf" srcId="{4566E19C-2577-409E-A34A-BB8B091D39D1}" destId="{A94E7C76-C16F-47F1-B4F1-C2CF2270A7E9}" srcOrd="0" destOrd="0" presId="urn:microsoft.com/office/officeart/2005/8/layout/arrow2"/>
    <dgm:cxn modelId="{BA13245D-CFE8-45D3-9491-2DAB17EF0D6E}" type="presParOf" srcId="{4566E19C-2577-409E-A34A-BB8B091D39D1}" destId="{48F9B62B-8095-40B1-882D-7B164B0C8B69}" srcOrd="1" destOrd="0" presId="urn:microsoft.com/office/officeart/2005/8/layout/arrow2"/>
    <dgm:cxn modelId="{DB1146F8-D39D-414A-9CF9-6A190489E3D5}" type="presParOf" srcId="{4566E19C-2577-409E-A34A-BB8B091D39D1}" destId="{0CFC4447-43F4-414D-A014-8F5BDE3BC5FF}" srcOrd="2" destOrd="0" presId="urn:microsoft.com/office/officeart/2005/8/layout/arrow2"/>
    <dgm:cxn modelId="{4EAE93DF-D1D8-439F-A7A4-04F4ADC77F35}" type="presParOf" srcId="{4566E19C-2577-409E-A34A-BB8B091D39D1}" destId="{389CF004-91C6-4868-93F7-537D5C97980B}" srcOrd="3" destOrd="0" presId="urn:microsoft.com/office/officeart/2005/8/layout/arrow2"/>
    <dgm:cxn modelId="{DF36619F-1E30-48CA-99BE-7AE13179E737}" type="presParOf" srcId="{4566E19C-2577-409E-A34A-BB8B091D39D1}" destId="{8D49C94D-D2A4-4464-8383-D3C12F8B2538}" srcOrd="4" destOrd="0" presId="urn:microsoft.com/office/officeart/2005/8/layout/arrow2"/>
    <dgm:cxn modelId="{2273E46E-B1C6-4185-AEA7-543C97CE2939}" type="presParOf" srcId="{4566E19C-2577-409E-A34A-BB8B091D39D1}" destId="{5E71A06C-9747-4CAE-BA21-E9C2A4D6678D}" srcOrd="5" destOrd="0" presId="urn:microsoft.com/office/officeart/2005/8/layout/arrow2"/>
    <dgm:cxn modelId="{D524FB1C-816C-4B96-A0A1-480BF199AA9B}" type="presParOf" srcId="{4566E19C-2577-409E-A34A-BB8B091D39D1}" destId="{A9227355-A6E4-4C01-AB6A-08B68C0ABB91}" srcOrd="6" destOrd="0" presId="urn:microsoft.com/office/officeart/2005/8/layout/arrow2"/>
    <dgm:cxn modelId="{FD2DA74F-B5FE-44FB-8CF1-2D7D93C839E9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en-US" sz="2800" dirty="0" smtClean="0"/>
            <a:t>Part 1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of question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en-US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en-US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en-US" sz="2800" dirty="0" smtClean="0"/>
            <a:t>Film </a:t>
          </a:r>
          <a:r>
            <a:rPr lang="en-US" sz="1800" dirty="0" smtClean="0"/>
            <a:t>Techniques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en-US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en-US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en-US" sz="2800" dirty="0" smtClean="0"/>
            <a:t>Essay </a:t>
          </a:r>
          <a:r>
            <a:rPr lang="en-US" sz="2000" dirty="0" smtClean="0"/>
            <a:t>Structure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en-US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en-US" sz="2800"/>
        </a:p>
      </dgm:t>
    </dgm:pt>
    <dgm:pt modelId="{E731978B-F94B-47D7-AFDE-5668EE8523C9}">
      <dgm:prSet custT="1"/>
      <dgm:spPr/>
      <dgm:t>
        <a:bodyPr/>
        <a:lstStyle/>
        <a:p>
          <a:r>
            <a:rPr lang="en-US" sz="2800" dirty="0" smtClean="0"/>
            <a:t>Part 2 </a:t>
          </a:r>
        </a:p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of question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en-US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en-US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AB35D-7F85-4F08-9397-AA61FB00442A}" type="pres">
      <dgm:prSet presAssocID="{7BF07599-40A3-43F8-B74C-B9C9D197B9C8}" presName="parTxOnly" presStyleLbl="node1" presStyleIdx="0" presStyleCnt="4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en-US"/>
        </a:p>
      </dgm:t>
    </dgm:pt>
    <dgm:pt modelId="{43FF70E3-3B35-4DF9-A907-606680DFC178}" type="pres">
      <dgm:prSet presAssocID="{964A18CD-1B5D-4A7E-B182-2927E17348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en-US"/>
        </a:p>
      </dgm:t>
    </dgm:pt>
    <dgm:pt modelId="{40E75915-E9B1-4ABD-839B-3CFD5E25D23D}" type="pres">
      <dgm:prSet presAssocID="{25761703-EE26-4CA8-B049-3F157889CE0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7AFE4-5A8A-4232-8024-F2443FC198F5}" type="pres">
      <dgm:prSet presAssocID="{B74F6A51-714F-4AA7-B42B-E7F20847B954}" presName="parTxOnlySpace" presStyleCnt="0"/>
      <dgm:spPr/>
      <dgm:t>
        <a:bodyPr/>
        <a:lstStyle/>
        <a:p>
          <a:endParaRPr lang="en-US"/>
        </a:p>
      </dgm:t>
    </dgm:pt>
    <dgm:pt modelId="{D3FAEA15-74EA-44F0-B324-8062485B62BB}" type="pres">
      <dgm:prSet presAssocID="{E731978B-F94B-47D7-AFDE-5668EE8523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4256C-D0C1-4AE8-86E1-FCDD98CAED57}" type="presOf" srcId="{7BF07599-40A3-43F8-B74C-B9C9D197B9C8}" destId="{372AB35D-7F85-4F08-9397-AA61FB00442A}" srcOrd="0" destOrd="0" presId="urn:microsoft.com/office/officeart/2005/8/layout/chevron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DC056326-DA74-4287-8DA6-B9ACBF790071}" type="presOf" srcId="{E731978B-F94B-47D7-AFDE-5668EE8523C9}" destId="{D3FAEA15-74EA-44F0-B324-8062485B62BB}" srcOrd="0" destOrd="0" presId="urn:microsoft.com/office/officeart/2005/8/layout/chevron1"/>
    <dgm:cxn modelId="{61E93191-42D8-4310-AABD-F14895C93665}" type="presOf" srcId="{25761703-EE26-4CA8-B049-3F157889CE06}" destId="{40E75915-E9B1-4ABD-839B-3CFD5E25D23D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BD3BC0C-F340-45F1-84AE-4BCFD4CE153D}" type="presOf" srcId="{964A18CD-1B5D-4A7E-B182-2927E17348E0}" destId="{43FF70E3-3B35-4DF9-A907-606680DFC178}" srcOrd="0" destOrd="0" presId="urn:microsoft.com/office/officeart/2005/8/layout/chevron1"/>
    <dgm:cxn modelId="{682E7548-4AF8-4921-B629-7B3FC43AEF53}" type="presOf" srcId="{8BBD982B-F274-4BA3-8F19-028AA15117A4}" destId="{83BF0D0E-CEE2-4D71-A59A-24428141268C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280D22C6-B6D2-4FD3-9121-2EFE14CE7E5B}" type="presParOf" srcId="{83BF0D0E-CEE2-4D71-A59A-24428141268C}" destId="{372AB35D-7F85-4F08-9397-AA61FB00442A}" srcOrd="0" destOrd="0" presId="urn:microsoft.com/office/officeart/2005/8/layout/chevron1"/>
    <dgm:cxn modelId="{83DC8695-2CAB-4356-AF12-3890FCC37D91}" type="presParOf" srcId="{83BF0D0E-CEE2-4D71-A59A-24428141268C}" destId="{1F777585-BE73-4FF0-B2F3-AF881F23F55D}" srcOrd="1" destOrd="0" presId="urn:microsoft.com/office/officeart/2005/8/layout/chevron1"/>
    <dgm:cxn modelId="{E1FB86A3-FC17-4D1C-A8E8-927A844C29BA}" type="presParOf" srcId="{83BF0D0E-CEE2-4D71-A59A-24428141268C}" destId="{43FF70E3-3B35-4DF9-A907-606680DFC178}" srcOrd="2" destOrd="0" presId="urn:microsoft.com/office/officeart/2005/8/layout/chevron1"/>
    <dgm:cxn modelId="{F99CD650-CFFC-4CDB-996A-F855E8179997}" type="presParOf" srcId="{83BF0D0E-CEE2-4D71-A59A-24428141268C}" destId="{9A80ACDF-AC15-4B39-99F9-7A6A02E1B5CD}" srcOrd="3" destOrd="0" presId="urn:microsoft.com/office/officeart/2005/8/layout/chevron1"/>
    <dgm:cxn modelId="{C6FA9EBA-14A9-48E5-B9BB-DA02EF6648A3}" type="presParOf" srcId="{83BF0D0E-CEE2-4D71-A59A-24428141268C}" destId="{40E75915-E9B1-4ABD-839B-3CFD5E25D23D}" srcOrd="4" destOrd="0" presId="urn:microsoft.com/office/officeart/2005/8/layout/chevron1"/>
    <dgm:cxn modelId="{AE8E3189-1669-4505-AC2F-437FB7BD0243}" type="presParOf" srcId="{83BF0D0E-CEE2-4D71-A59A-24428141268C}" destId="{3AD7AFE4-5A8A-4232-8024-F2443FC198F5}" srcOrd="5" destOrd="0" presId="urn:microsoft.com/office/officeart/2005/8/layout/chevron1"/>
    <dgm:cxn modelId="{0FAD4CD9-20C3-45A0-9911-6E5A4EDE3749}" type="presParOf" srcId="{83BF0D0E-CEE2-4D71-A59A-24428141268C}" destId="{D3FAEA15-74EA-44F0-B324-8062485B62B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to give updates for project</a:t>
            </a:r>
            <a:r>
              <a:rPr lang="en-US" baseline="0" dirty="0" smtClean="0"/>
              <a:t> milestones.</a:t>
            </a:r>
            <a:endParaRPr lang="en-US" dirty="0" smtClean="0"/>
          </a:p>
          <a:p>
            <a:endParaRPr lang="en-US" baseline="0" dirty="0" smtClean="0"/>
          </a:p>
          <a:p>
            <a:pPr lvl="0"/>
            <a:r>
              <a:rPr lang="en-US" sz="1000" b="1" dirty="0" smtClean="0"/>
              <a:t>Sections</a:t>
            </a:r>
            <a:endParaRPr lang="en-US" sz="1000" b="0" dirty="0" smtClean="0"/>
          </a:p>
          <a:p>
            <a:pPr lvl="0"/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Sections can help to organize your slides or facilitate collaboration between multiple authors. On the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Home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 tab, under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Slides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, click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Section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, and then click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Add Section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.</a:t>
            </a:r>
          </a:p>
          <a:p>
            <a:pPr lvl="0"/>
            <a:endParaRPr lang="en-US" sz="1000" b="1" u="none" dirty="0" smtClean="0"/>
          </a:p>
          <a:p>
            <a:pPr lvl="0"/>
            <a:r>
              <a:rPr lang="en-US" sz="1000" b="1" u="none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000" u="none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000" dirty="0" smtClean="0"/>
              <a:t>Pay particular attention to the graphs, charts, and text boxes.</a:t>
            </a:r>
            <a:r>
              <a:rPr lang="en-US" sz="1000" baseline="0" dirty="0" smtClean="0"/>
              <a:t> </a:t>
            </a:r>
            <a:endParaRPr lang="en-US" sz="1000" dirty="0" smtClean="0"/>
          </a:p>
          <a:p>
            <a:pPr lvl="0"/>
            <a:r>
              <a:rPr lang="en-US" sz="1000" dirty="0" smtClean="0"/>
              <a:t>Consider that attendees will print in black and white or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 Run a test print to make sure your colors work when printed in pure black and white and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</a:t>
            </a:r>
          </a:p>
          <a:p>
            <a:pPr lvl="0">
              <a:buFontTx/>
              <a:buNone/>
            </a:pPr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Graphics, tables, and graphs</a:t>
            </a:r>
          </a:p>
          <a:p>
            <a:pPr lvl="0"/>
            <a:r>
              <a:rPr lang="en-US" sz="1000" dirty="0" smtClean="0"/>
              <a:t>Keep it simple: If possible, use consistent, non-distracting styles and colors.</a:t>
            </a:r>
          </a:p>
          <a:p>
            <a:pPr lvl="0"/>
            <a:r>
              <a:rPr lang="en-US" sz="10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2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are the dependencies</a:t>
            </a:r>
            <a:r>
              <a:rPr lang="en-US" baseline="0" dirty="0" smtClean="0"/>
              <a:t> that affect the timeline, cost, and output of this </a:t>
            </a:r>
            <a:r>
              <a:rPr lang="en-US" baseline="0" smtClean="0"/>
              <a:t>project?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* If any of</a:t>
            </a:r>
            <a:r>
              <a:rPr lang="en-US" baseline="0" dirty="0" smtClean="0"/>
              <a:t> these issues caused a schedule delay or need to be discussed further, include details in next slide.</a:t>
            </a:r>
          </a:p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4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slides</a:t>
            </a:r>
            <a:r>
              <a:rPr lang="en-US" baseline="0" dirty="0" smtClean="0"/>
              <a:t> show several examples of timelines using SmartArt graphics.</a:t>
            </a:r>
            <a:endParaRPr lang="en-US" dirty="0" smtClean="0"/>
          </a:p>
          <a:p>
            <a:r>
              <a:rPr lang="en-US" dirty="0" smtClean="0"/>
              <a:t>Include a timeline for the project, clearly marking milestones,</a:t>
            </a:r>
            <a:r>
              <a:rPr lang="en-US" baseline="0" dirty="0" smtClean="0"/>
              <a:t> important dates, </a:t>
            </a:r>
            <a:r>
              <a:rPr lang="en-US" dirty="0" smtClean="0"/>
              <a:t>and highlight where the project is now.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4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8082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Prepare slides for the appendix in</a:t>
            </a:r>
            <a:r>
              <a:rPr lang="en-US" baseline="0" dirty="0" smtClean="0"/>
              <a:t> the event that more details or supplemental slides are needed. The appendix is also useful if the presentation is distributed later.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7.xml"/><Relationship Id="rId7" Type="http://schemas.openxmlformats.org/officeDocument/2006/relationships/diagramLayout" Target="../diagrams/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3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876800" y="914400"/>
            <a:ext cx="3048000" cy="3048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Writing a Film Essay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Practice Exam Preparation</a:t>
            </a:r>
          </a:p>
          <a:p>
            <a:r>
              <a:rPr lang="en-US" sz="2400" dirty="0" smtClean="0"/>
              <a:t>Wednesday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324600" y="2209800"/>
            <a:ext cx="2590800" cy="27432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Choose a Question and Fill in The Gaps in Planner</a:t>
            </a:r>
            <a:endParaRPr lang="en-US" dirty="0"/>
          </a:p>
        </p:txBody>
      </p:sp>
      <p:pic>
        <p:nvPicPr>
          <p:cNvPr id="4" name="Picture 3" descr="8003595_ori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7964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93591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Notice 2 PARTS to the QUESTION. Only one part is put in bold writing.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787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is not an option!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-152400" y="0"/>
            <a:ext cx="3810000" cy="3581400"/>
          </a:xfrm>
          <a:prstGeom prst="star5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 smtClean="0"/>
              <a:t>We Know How To…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297363"/>
          </a:xfrm>
        </p:spPr>
        <p:txBody>
          <a:bodyPr/>
          <a:lstStyle/>
          <a:p>
            <a:r>
              <a:rPr lang="en-US" dirty="0" smtClean="0"/>
              <a:t>Describe scenes from the film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Describe film shots and other techniques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Structure our essay into paragraphs and use the SEED methodology within each of the paragraphs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198" y="762000"/>
            <a:ext cx="4721802" cy="289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5 Essay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16184693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70264">
            <a:off x="23135" y="3579110"/>
            <a:ext cx="3035300" cy="267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3348">
            <a:off x="3738960" y="3316944"/>
            <a:ext cx="2362200" cy="1566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Know A Detailed Essay to Write if we get a question on bullying or on setting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198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Practice lessons and writing last week.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2590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But What if We Get a Different Question and not the one we’ve been </a:t>
            </a:r>
            <a:r>
              <a:rPr lang="en-US" dirty="0" err="1" smtClean="0"/>
              <a:t>practising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048000"/>
            <a:ext cx="1752600" cy="2596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38287">
            <a:off x="2941228" y="5434026"/>
            <a:ext cx="1821601" cy="1329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01" y="5006962"/>
            <a:ext cx="1650999" cy="1813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1336" y="5334000"/>
            <a:ext cx="2290164" cy="152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Resolutions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Description of the issue</a:t>
            </a:r>
          </a:p>
          <a:p>
            <a:pPr>
              <a:lnSpc>
                <a:spcPct val="150000"/>
              </a:lnSpc>
            </a:pPr>
            <a:r>
              <a:rPr lang="en-US" dirty="0"/>
              <a:t>How was it resolved?</a:t>
            </a:r>
          </a:p>
          <a:p>
            <a:pPr>
              <a:lnSpc>
                <a:spcPct val="150000"/>
              </a:lnSpc>
            </a:pPr>
            <a:r>
              <a:rPr lang="en-US" dirty="0"/>
              <a:t>What and how did it impact the project?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Other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7201030" cy="54918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Film Essay Planner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92301"/>
              </p:ext>
            </p:extLst>
          </p:nvPr>
        </p:nvGraphicFramePr>
        <p:xfrm>
          <a:off x="144550" y="942725"/>
          <a:ext cx="8889747" cy="585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49"/>
                <a:gridCol w="2963249"/>
                <a:gridCol w="2963249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Part 1 of question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-25000" dirty="0" smtClean="0"/>
                        <a:t>(In this box, name the theme that you will write about)</a:t>
                      </a:r>
                    </a:p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this box, list at least 3 film techniques which helped to highlight this </a:t>
                      </a:r>
                      <a:r>
                        <a:rPr lang="en-US" baseline="0" dirty="0" smtClean="0"/>
                        <a:t>for you.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This row will help you write your introductory</a:t>
                      </a:r>
                      <a:r>
                        <a:rPr lang="en-US" baseline="0" dirty="0" smtClean="0"/>
                        <a:t> paragraph.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Scene 1</a:t>
                      </a:r>
                    </a:p>
                    <a:p>
                      <a:r>
                        <a:rPr lang="en-US" baseline="-25000" dirty="0" smtClean="0"/>
                        <a:t>In this box, name a scene that shows this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-25000" dirty="0" smtClean="0"/>
                        <a:t>Name the film techniques from this scene.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This row will help you write your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paragraph.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Scene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In this box, name a scene that shows this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Name the film techniques from this scene.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This row will help you write your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paragraph.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Scene 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In this box, name a scene that shows this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Name the film techniques from this scene.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This row will help you write your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paragraph.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>
            <a:off x="6357672" y="1042767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172200" y="5562600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172200" y="3962400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248400" y="2743200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0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1631170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/>
              <a:t>Checklist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1517559"/>
              </p:ext>
            </p:extLst>
          </p:nvPr>
        </p:nvGraphicFramePr>
        <p:xfrm>
          <a:off x="328612" y="1143000"/>
          <a:ext cx="84867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Back Over Your Work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1000" spd="-100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Draw Out A Planner In Your Books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58263"/>
              </p:ext>
            </p:extLst>
          </p:nvPr>
        </p:nvGraphicFramePr>
        <p:xfrm>
          <a:off x="144550" y="942725"/>
          <a:ext cx="8889747" cy="585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249"/>
                <a:gridCol w="2963249"/>
                <a:gridCol w="2963249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Part 1 of question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-25000" dirty="0" smtClean="0"/>
                        <a:t>(In this box, name the theme that you will write about)</a:t>
                      </a:r>
                    </a:p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this box, list at least 3 film techniques which helped to highlight this </a:t>
                      </a:r>
                      <a:r>
                        <a:rPr lang="en-US" baseline="0" dirty="0" smtClean="0"/>
                        <a:t>for you.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This row will help you write your introductory</a:t>
                      </a:r>
                      <a:r>
                        <a:rPr lang="en-US" baseline="0" dirty="0" smtClean="0"/>
                        <a:t> paragraph.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Scene 1</a:t>
                      </a:r>
                    </a:p>
                    <a:p>
                      <a:r>
                        <a:rPr lang="en-US" baseline="-25000" dirty="0" smtClean="0"/>
                        <a:t>In this box, name a scene that shows this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-25000" dirty="0" smtClean="0"/>
                        <a:t>Name the film techniques from this scene.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This row will help you write your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paragraph.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Scene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In this box, name a scene that shows this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Name the film techniques from this scene.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This row will help you write your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paragraph.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Scene 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In this box, name a scene that shows this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-25000" dirty="0" smtClean="0"/>
                        <a:t>Name the film techniques from this scene.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This row will help you write your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paragraph.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>
            <a:off x="6357672" y="1042767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6172200" y="5562600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172200" y="3962400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248400" y="2743200"/>
            <a:ext cx="1621011" cy="4439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08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Report.potx</Template>
  <TotalTime>0</TotalTime>
  <Words>846</Words>
  <Application>Microsoft Office PowerPoint</Application>
  <PresentationFormat>On-screen Show (4:3)</PresentationFormat>
  <Paragraphs>139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Times New Roman</vt:lpstr>
      <vt:lpstr>Project Status Report</vt:lpstr>
      <vt:lpstr>Writing a Film Essay</vt:lpstr>
      <vt:lpstr>We Know How To…</vt:lpstr>
      <vt:lpstr>5 Essay Components</vt:lpstr>
      <vt:lpstr>We Know A Detailed Essay to Write if we get a question on bullying or on setting</vt:lpstr>
      <vt:lpstr>Issues and Resolutions</vt:lpstr>
      <vt:lpstr>Film Essay Planner</vt:lpstr>
      <vt:lpstr>Checklist</vt:lpstr>
      <vt:lpstr>Check Back Over Your Work</vt:lpstr>
      <vt:lpstr>Draw Out A Planner In Your Books</vt:lpstr>
      <vt:lpstr>Choose a Question and Fill in The Gaps in Planner</vt:lpstr>
      <vt:lpstr>Good Luck!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2015-02-03T02:08:41Z</dcterms:modified>
</cp:coreProperties>
</file>