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083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50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46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276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358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7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97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52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248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892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198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65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76794"/>
            <a:ext cx="10058400" cy="4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76794"/>
            <a:ext cx="10058400" cy="4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40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76794"/>
            <a:ext cx="10058400" cy="4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76794"/>
            <a:ext cx="10058400" cy="4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35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Matamata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Annmarie Lawler</dc:creator>
  <cp:lastModifiedBy>Annmarie Lawler</cp:lastModifiedBy>
  <cp:revision>2</cp:revision>
  <dcterms:created xsi:type="dcterms:W3CDTF">2015-06-04T00:05:36Z</dcterms:created>
  <dcterms:modified xsi:type="dcterms:W3CDTF">2015-06-04T00:13:17Z</dcterms:modified>
</cp:coreProperties>
</file>