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2FD-23B8-43F4-8932-89E648E84597}" type="datetimeFigureOut">
              <a:rPr lang="en-NZ" smtClean="0"/>
              <a:t>4/06/2015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209F-09AB-4216-81B5-556A7D6B5E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083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2FD-23B8-43F4-8932-89E648E84597}" type="datetimeFigureOut">
              <a:rPr lang="en-NZ" smtClean="0"/>
              <a:t>4/06/2015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209F-09AB-4216-81B5-556A7D6B5E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950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2FD-23B8-43F4-8932-89E648E84597}" type="datetimeFigureOut">
              <a:rPr lang="en-NZ" smtClean="0"/>
              <a:t>4/06/2015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209F-09AB-4216-81B5-556A7D6B5E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462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2FD-23B8-43F4-8932-89E648E84597}" type="datetimeFigureOut">
              <a:rPr lang="en-NZ" smtClean="0"/>
              <a:t>4/06/2015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209F-09AB-4216-81B5-556A7D6B5E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276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2FD-23B8-43F4-8932-89E648E84597}" type="datetimeFigureOut">
              <a:rPr lang="en-NZ" smtClean="0"/>
              <a:t>4/06/2015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209F-09AB-4216-81B5-556A7D6B5E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358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2FD-23B8-43F4-8932-89E648E84597}" type="datetimeFigureOut">
              <a:rPr lang="en-NZ" smtClean="0"/>
              <a:t>4/06/2015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209F-09AB-4216-81B5-556A7D6B5E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73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2FD-23B8-43F4-8932-89E648E84597}" type="datetimeFigureOut">
              <a:rPr lang="en-NZ" smtClean="0"/>
              <a:t>4/06/2015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209F-09AB-4216-81B5-556A7D6B5E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975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2FD-23B8-43F4-8932-89E648E84597}" type="datetimeFigureOut">
              <a:rPr lang="en-NZ" smtClean="0"/>
              <a:t>4/06/2015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209F-09AB-4216-81B5-556A7D6B5E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652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2FD-23B8-43F4-8932-89E648E84597}" type="datetimeFigureOut">
              <a:rPr lang="en-NZ" smtClean="0"/>
              <a:t>4/06/2015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209F-09AB-4216-81B5-556A7D6B5E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248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2FD-23B8-43F4-8932-89E648E84597}" type="datetimeFigureOut">
              <a:rPr lang="en-NZ" smtClean="0"/>
              <a:t>4/06/2015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209F-09AB-4216-81B5-556A7D6B5E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892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2FD-23B8-43F4-8932-89E648E84597}" type="datetimeFigureOut">
              <a:rPr lang="en-NZ" smtClean="0"/>
              <a:t>4/06/2015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209F-09AB-4216-81B5-556A7D6B5E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198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C2FD-23B8-43F4-8932-89E648E84597}" type="datetimeFigureOut">
              <a:rPr lang="en-NZ" smtClean="0"/>
              <a:t>4/06/2015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1209F-09AB-4216-81B5-556A7D6B5E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65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2" y="876794"/>
            <a:ext cx="10058400" cy="47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2" y="876794"/>
            <a:ext cx="10058400" cy="47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27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Matamata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Annmarie Lawler</dc:creator>
  <cp:lastModifiedBy>Annmarie Lawler</cp:lastModifiedBy>
  <cp:revision>1</cp:revision>
  <dcterms:created xsi:type="dcterms:W3CDTF">2015-06-04T00:05:36Z</dcterms:created>
  <dcterms:modified xsi:type="dcterms:W3CDTF">2015-06-04T00:05:55Z</dcterms:modified>
</cp:coreProperties>
</file>