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FB43-4CEA-4B29-8537-724C94EDA2A3}" type="datetimeFigureOut">
              <a:rPr lang="en-US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DB00-B4F0-4DFC-89AB-7FDE70A46F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DB00-B4F0-4DFC-89AB-7FDE70A46FF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DB00-B4F0-4DFC-89AB-7FDE70A46FF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DB00-B4F0-4DFC-89AB-7FDE70A46FF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ppsgeyser.com/getwidget/Symbolquiz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uman-ganesh-symbolism-jpg-23960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7938"/>
            <a:ext cx="12206741" cy="68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 en Scene</a:t>
            </a:r>
            <a:br>
              <a:rPr lang="en-US"/>
            </a:br>
            <a:r>
              <a:rPr lang="en-US"/>
              <a:t>uses symbolism</a:t>
            </a:r>
            <a:br>
              <a:rPr lang="en-US"/>
            </a:br>
            <a:r>
              <a:rPr lang="en-US"/>
              <a:t>to convey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30521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2800" dirty="0"/>
              <a:t>S </a:t>
            </a:r>
            <a:r>
              <a:rPr lang="pt-BR" sz="2800" dirty="0" smtClean="0"/>
              <a:t>– setting, props</a:t>
            </a:r>
            <a:endParaRPr lang="pt-BR" sz="2800" dirty="0"/>
          </a:p>
          <a:p>
            <a:endParaRPr lang="pt-BR" dirty="0"/>
          </a:p>
          <a:p>
            <a:r>
              <a:rPr lang="pt-BR" sz="2800" dirty="0"/>
              <a:t>C </a:t>
            </a:r>
            <a:r>
              <a:rPr lang="pt-BR" sz="2800" dirty="0" smtClean="0"/>
              <a:t>– costume, hair, make-up</a:t>
            </a:r>
            <a:endParaRPr lang="pt-BR" sz="2800" dirty="0"/>
          </a:p>
          <a:p>
            <a:endParaRPr lang="pt-BR" dirty="0"/>
          </a:p>
          <a:p>
            <a:r>
              <a:rPr lang="pt-BR" sz="2800" dirty="0"/>
              <a:t>A </a:t>
            </a:r>
            <a:r>
              <a:rPr lang="pt-BR" sz="2800" dirty="0" smtClean="0"/>
              <a:t>– acting, facial expression</a:t>
            </a:r>
            <a:endParaRPr lang="pt-BR" sz="2800" dirty="0"/>
          </a:p>
          <a:p>
            <a:endParaRPr lang="pt-BR" dirty="0"/>
          </a:p>
          <a:p>
            <a:r>
              <a:rPr lang="pt-BR" sz="2800" dirty="0"/>
              <a:t>L </a:t>
            </a:r>
            <a:r>
              <a:rPr lang="pt-BR" sz="2800" dirty="0" smtClean="0"/>
              <a:t>–lighting, colour</a:t>
            </a:r>
            <a:endParaRPr lang="pt-BR" sz="2800" dirty="0"/>
          </a:p>
          <a:p>
            <a:endParaRPr lang="pt-BR" dirty="0"/>
          </a:p>
          <a:p>
            <a:r>
              <a:rPr lang="pt-BR" sz="2800" dirty="0"/>
              <a:t>P </a:t>
            </a:r>
            <a:r>
              <a:rPr lang="pt-BR" sz="2800" dirty="0" smtClean="0"/>
              <a:t>– positioning of actors on</a:t>
            </a:r>
          </a:p>
          <a:p>
            <a:r>
              <a:rPr lang="pt-BR" sz="2800" dirty="0" smtClean="0"/>
              <a:t>screen</a:t>
            </a:r>
            <a:endParaRPr lang="pt-BR" sz="2800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7" name="Picture Placeholder 6" descr="color-symbolism-whee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520" b="10520"/>
          <a:stretch>
            <a:fillRect/>
          </a:stretch>
        </p:blipFill>
        <p:spPr>
          <a:xfrm>
            <a:off x="4604733" y="529484"/>
            <a:ext cx="6750655" cy="5331566"/>
          </a:xfrm>
        </p:spPr>
      </p:pic>
    </p:spTree>
    <p:extLst>
      <p:ext uri="{BB962C8B-B14F-4D97-AF65-F5344CB8AC3E}">
        <p14:creationId xmlns:p14="http://schemas.microsoft.com/office/powerpoint/2010/main" val="194691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7 at 11.05.59 pm.png"/>
          <p:cNvPicPr>
            <a:picLocks noChangeAspect="1"/>
          </p:cNvPicPr>
          <p:nvPr/>
        </p:nvPicPr>
        <p:blipFill>
          <a:blip r:embed="rId3"/>
          <a:srcRect t="6744" b="12953"/>
          <a:stretch>
            <a:fillRect/>
          </a:stretch>
        </p:blipFill>
        <p:spPr>
          <a:xfrm>
            <a:off x="196125" y="779463"/>
            <a:ext cx="9163775" cy="4123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650" y="-731838"/>
            <a:ext cx="9386888" cy="1714566"/>
          </a:xfrm>
        </p:spPr>
        <p:txBody>
          <a:bodyPr/>
          <a:lstStyle/>
          <a:p>
            <a:r>
              <a:rPr lang="en-US"/>
              <a:t>www.studyfilm.weebly.com</a:t>
            </a:r>
          </a:p>
        </p:txBody>
      </p:sp>
      <p:pic>
        <p:nvPicPr>
          <p:cNvPr id="5" name="Picture 4" descr="Screen Shot 2014-06-17 at 11.11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27169" r="53121" b="103"/>
          <a:stretch>
            <a:fillRect/>
          </a:stretch>
        </p:blipFill>
        <p:spPr>
          <a:xfrm>
            <a:off x="8847920" y="3144712"/>
            <a:ext cx="2513644" cy="38028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49" y="5569961"/>
            <a:ext cx="8424138" cy="1841500"/>
          </a:xfrm>
        </p:spPr>
        <p:txBody>
          <a:bodyPr/>
          <a:lstStyle/>
          <a:p>
            <a:r>
              <a:rPr lang="en-US">
                <a:solidFill>
                  <a:srgbClr val="408FDF"/>
                </a:solidFill>
                <a:latin typeface="Verdana" charset="0"/>
                <a:ea typeface="Verdana" charset="0"/>
                <a:cs typeface="Verdana" charset="0"/>
                <a:hlinkClick r:id="rId5"/>
              </a:rPr>
              <a:t>http://www.appsgeyser.com/getwidget/Symbolquiz</a:t>
            </a:r>
          </a:p>
        </p:txBody>
      </p:sp>
    </p:spTree>
    <p:extLst>
      <p:ext uri="{BB962C8B-B14F-4D97-AF65-F5344CB8AC3E}">
        <p14:creationId xmlns:p14="http://schemas.microsoft.com/office/powerpoint/2010/main" val="223015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Mise en Scene uses symbolism to convey meaning</vt:lpstr>
      <vt:lpstr>www.studyfilm.weebly.com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Annmarie Lawler</dc:creator>
  <cp:lastModifiedBy>Annmarie Lawler</cp:lastModifiedBy>
  <cp:revision>3</cp:revision>
  <dcterms:created xsi:type="dcterms:W3CDTF">2012-07-27T01:16:44Z</dcterms:created>
  <dcterms:modified xsi:type="dcterms:W3CDTF">2014-06-26T04:11:21Z</dcterms:modified>
</cp:coreProperties>
</file>